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3" r:id="rId8"/>
    <p:sldId id="260" r:id="rId9"/>
    <p:sldId id="262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926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56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74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137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385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022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89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11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9864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13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367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6526E-21C8-45C3-B909-AB4E4B3D4658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5D0F808-6469-450C-A1A8-F726B8252EC1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 Lovelace: The Visionary Pioneer of Programming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Unveiling the Legacy of the First Computer Programmer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17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260088"/>
            <a:ext cx="9603275" cy="59366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 Lovelace: A Timeless Visionary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Lovelace was a remarkable figure who bridged the gap between mathematics, science, and art.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vision of computing as a tool for manipulating symbols has shaped the digital world we live in.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story is a testament to the power of innovation and the importance of recognizing the potential in every individual.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77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9217" y="1438507"/>
            <a:ext cx="9605635" cy="42568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Was Augusta Ada King, Countess of Lovelace?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564732"/>
          </a:xfrm>
        </p:spPr>
        <p:txBody>
          <a:bodyPr>
            <a:noAutofit/>
          </a:bodyPr>
          <a:lstStyle/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December 10, 1815, in London, England.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Daughter of the famous poet Lord Byron and the mathematician Anne Isabella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Milbanke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a rigorous education in mathematics and science.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analytical mind set her on a path to revolutionize computing.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48"/>
          <a:stretch/>
        </p:blipFill>
        <p:spPr bwMode="auto">
          <a:xfrm>
            <a:off x="7798153" y="2010878"/>
            <a:ext cx="2561331" cy="353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10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471961"/>
            <a:ext cx="9603275" cy="381793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The Meeting of Minds: Ada and Babbage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322741" y="2093790"/>
            <a:ext cx="4732113" cy="3450613"/>
          </a:xfrm>
        </p:spPr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Lovelace met Charles Babbage, the inventor of the Analytical Engine, in 1833.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Babbage’s Analytical Engine was a proposed mechanical general-purpose computer.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 immediately grasped the Engine’s potential beyond mere calculations.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marked the beginning of a pivotal partnership.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274848"/>
            <a:ext cx="4798681" cy="312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59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416205"/>
            <a:ext cx="9603275" cy="437549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Beyond Translation: Ada’s Insightful “Notes”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51580" y="2015732"/>
            <a:ext cx="3967914" cy="3450613"/>
          </a:xfrm>
        </p:spPr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1843, Ada translated an article by Italian mathematician Luigi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Menabrea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Analytical Engine.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 added extensive notes that were three times longer than the original article.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“Notes” demonstrated her profound understanding of the machine.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125" y="2015732"/>
            <a:ext cx="4954729" cy="309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84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371600"/>
            <a:ext cx="9603275" cy="482154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Algorithm: A Leap into Programming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65902" y="2015732"/>
            <a:ext cx="5088952" cy="3450613"/>
          </a:xfrm>
        </p:spPr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contained the first algorithm intended to be processed by a machine – a sequence of operations to calculate Bernoulli numbers.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algorithm is now recognized as the first computer program.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Ada’s ingenuity laid the foundation for modern programming.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015731"/>
            <a:ext cx="4422854" cy="331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01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349298"/>
            <a:ext cx="9603275" cy="50445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Power of Abstraction: Envisioning a New Frontier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51579" y="2015732"/>
            <a:ext cx="4458567" cy="3450613"/>
          </a:xfrm>
        </p:spPr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foresaw the potential of the Analytical Engine to manipulate symbols, not just numbers.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 understood it could compose music, generate graphics, and process various data forms.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vision extended beyond calculation to the manipulation of symbols.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2015732"/>
            <a:ext cx="4572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421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025912"/>
            <a:ext cx="9603275" cy="82784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Overcoming Obstacles: Facing Skepticism and Limitations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77415" y="2015732"/>
            <a:ext cx="4977439" cy="3450613"/>
          </a:xfrm>
        </p:spPr>
        <p:txBody>
          <a:bodyPr>
            <a:normAutofit/>
          </a:bodyPr>
          <a:lstStyle/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Ada’s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faced skepticism due to the impracticality of building the Analytical Engine at the time.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 faced social barriers as a woman in a male-dominated field.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constraints and technological limitations hindered the realization of her vision.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48375"/>
          <a:stretch/>
        </p:blipFill>
        <p:spPr>
          <a:xfrm>
            <a:off x="1451579" y="2015732"/>
            <a:ext cx="4860011" cy="329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44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393902"/>
            <a:ext cx="9603275" cy="459852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Lasting Legacy: Honoring a Pioneer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51580" y="2015732"/>
            <a:ext cx="4313600" cy="3450613"/>
          </a:xfrm>
        </p:spPr>
        <p:txBody>
          <a:bodyPr>
            <a:normAutofit/>
          </a:bodyPr>
          <a:lstStyle/>
          <a:p>
            <a:pPr marL="0" lvl="1" indent="0">
              <a:spcBef>
                <a:spcPts val="0"/>
              </a:spcBef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Lovelace’s contributions went largely unrecognized during her lifetime.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work was rediscovered and celebrated in the 20th century.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>
              <a:spcBef>
                <a:spcPts val="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Ada programming language, developed by the US Department of Defense, is named in her honor.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0213" y="2349569"/>
            <a:ext cx="2782938" cy="278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82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1226634"/>
            <a:ext cx="9603275" cy="62712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Sparking Innovation: Ada’s Enduring Influence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Lovelace inspires programmers, scientists, and engineers across the globe.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 highlights the importance of creativity and interdisciplinary thinking in technological advancement.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 legacy encourages young women to pursue careers in STEM fields.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69405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TM10001114[[fn=Галерея]]</Template>
  <TotalTime>27</TotalTime>
  <Words>488</Words>
  <Application>Microsoft Office PowerPoint</Application>
  <PresentationFormat>Широкоэкранный</PresentationFormat>
  <Paragraphs>40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Times New Roman</vt:lpstr>
      <vt:lpstr>Gallery</vt:lpstr>
      <vt:lpstr>Ada Lovelace: The Visionary Pioneer of Programming</vt:lpstr>
      <vt:lpstr>Who Was Augusta Ada King, Countess of Lovelace?</vt:lpstr>
      <vt:lpstr> The Meeting of Minds: Ada and Babbage </vt:lpstr>
      <vt:lpstr>Beyond Translation: Ada’s Insightful “Notes” </vt:lpstr>
      <vt:lpstr>The First Algorithm: A Leap into Programming </vt:lpstr>
      <vt:lpstr>The Power of Abstraction: Envisioning a New Frontier</vt:lpstr>
      <vt:lpstr>Overcoming Obstacles: Facing Skepticism and Limitations</vt:lpstr>
      <vt:lpstr>A Lasting Legacy: Honoring a Pioneer </vt:lpstr>
      <vt:lpstr>Sparking Innovation: Ada’s Enduring Influence </vt:lpstr>
      <vt:lpstr>Ada Lovelace: A Timeless Visionary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 Lovelace: The Visionary Pioneer of Programming</dc:title>
  <dc:creator>Студенты</dc:creator>
  <cp:lastModifiedBy>Студенты</cp:lastModifiedBy>
  <cp:revision>4</cp:revision>
  <dcterms:created xsi:type="dcterms:W3CDTF">2025-05-21T10:02:45Z</dcterms:created>
  <dcterms:modified xsi:type="dcterms:W3CDTF">2025-05-21T10:29:49Z</dcterms:modified>
</cp:coreProperties>
</file>

<file path=docProps/thumbnail.jpeg>
</file>